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91" r:id="rId4"/>
    <p:sldId id="287" r:id="rId5"/>
    <p:sldId id="275" r:id="rId6"/>
    <p:sldId id="285" r:id="rId7"/>
    <p:sldId id="288" r:id="rId8"/>
    <p:sldId id="283" r:id="rId9"/>
    <p:sldId id="289" r:id="rId10"/>
    <p:sldId id="286" r:id="rId11"/>
    <p:sldId id="290" r:id="rId12"/>
    <p:sldId id="282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65319" autoAdjust="0"/>
  </p:normalViewPr>
  <p:slideViewPr>
    <p:cSldViewPr snapToGrid="0">
      <p:cViewPr varScale="1">
        <p:scale>
          <a:sx n="57" d="100"/>
          <a:sy n="57" d="100"/>
        </p:scale>
        <p:origin x="1584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36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780E1-1F16-435B-AF41-38F73EB062A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5FB3-B70B-4813-9C79-FB60E4BD6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4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Grab the participants’ attention in the first few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your presentation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a personal message, like telling about your family, home town or more work related.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6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the participants work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86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the participants 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question = start with What, Where or How...?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77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11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 of 20 slides = more is 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5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62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 yourself to 3 key points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0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plenty of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</a:p>
          <a:p>
            <a:endParaRPr lang="en-GB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Methods: case presentation, role-play, metaphors, storytelling, voting, … = be creative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91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plenty of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1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</a:p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Voting question = closed question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5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plenty of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72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2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Title</a:t>
            </a:r>
            <a:r>
              <a:rPr lang="es-ES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 </a:t>
            </a:r>
          </a:p>
          <a:p>
            <a:r>
              <a:rPr lang="es-ES" dirty="0"/>
              <a:t>Hospital</a:t>
            </a:r>
          </a:p>
        </p:txBody>
      </p:sp>
    </p:spTree>
    <p:extLst>
      <p:ext uri="{BB962C8B-B14F-4D97-AF65-F5344CB8AC3E}">
        <p14:creationId xmlns:p14="http://schemas.microsoft.com/office/powerpoint/2010/main" val="42670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ABFD62-F830-4B21-AF1D-818E50DA1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17" y="156035"/>
            <a:ext cx="1983900" cy="164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6E7C4C-5CF0-4A52-B6D5-385DDD6F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question: …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2CCC004-3905-48B2-AB9F-74DFEC0851E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/>
              <a:t>Up to 9 different answers </a:t>
            </a:r>
          </a:p>
          <a:p>
            <a:pPr marL="514350" indent="-514350">
              <a:buFont typeface="+mj-lt"/>
              <a:buAutoNum type="arabicPeriod"/>
            </a:pPr>
            <a:r>
              <a:rPr lang="en-GB">
                <a:highlight>
                  <a:srgbClr val="FFFF00"/>
                </a:highlight>
              </a:rPr>
              <a:t>Indicate the right answer (if there is one)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More than 1 right answer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3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6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8250FE-B2D8-49D3-BF94-4383962DA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69" y="132883"/>
            <a:ext cx="2274788" cy="206954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455510A-8FD7-425F-8B1B-1C0B3815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6C8C3C-55F3-4312-947E-FF39CEBA3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169" y="989012"/>
            <a:ext cx="6172200" cy="48736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/>
              <a:t>What have you learned?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Discuss most important learning points?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Where &amp; how will you apply, what you have learned?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A82235D-60BE-4449-8833-98530DBC3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3 examples: </a:t>
            </a:r>
          </a:p>
          <a:p>
            <a:endParaRPr lang="en-GB" sz="2400" dirty="0"/>
          </a:p>
          <a:p>
            <a:r>
              <a:rPr lang="en-GB" sz="2400" dirty="0"/>
              <a:t>choose 1</a:t>
            </a:r>
          </a:p>
          <a:p>
            <a:r>
              <a:rPr lang="en-GB" sz="2400" dirty="0"/>
              <a:t>OR </a:t>
            </a:r>
          </a:p>
          <a:p>
            <a:r>
              <a:rPr lang="en-GB" sz="2400" dirty="0"/>
              <a:t>create your own </a:t>
            </a:r>
          </a:p>
        </p:txBody>
      </p:sp>
    </p:spTree>
    <p:extLst>
      <p:ext uri="{BB962C8B-B14F-4D97-AF65-F5344CB8AC3E}">
        <p14:creationId xmlns:p14="http://schemas.microsoft.com/office/powerpoint/2010/main" val="127319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Summary</a:t>
            </a:r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8D1F-7656-4E4A-8E1B-880FEDB0D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Bullet points </a:t>
            </a:r>
            <a:r>
              <a:rPr lang="en-GB" sz="3200" u="sng" dirty="0"/>
              <a:t>only</a:t>
            </a:r>
            <a:r>
              <a:rPr lang="en-GB" sz="3200" dirty="0"/>
              <a:t> allowed here</a:t>
            </a:r>
          </a:p>
          <a:p>
            <a:pPr marL="514350" indent="-514350" algn="ctr">
              <a:buFont typeface="+mj-lt"/>
              <a:buAutoNum type="arabicPeriod"/>
            </a:pPr>
            <a:endParaRPr lang="en-GB" sz="3200" dirty="0"/>
          </a:p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Key take-away </a:t>
            </a:r>
          </a:p>
          <a:p>
            <a:pPr marL="514350" indent="-514350" algn="ctr">
              <a:buFont typeface="+mj-lt"/>
              <a:buAutoNum type="arabicPeriod"/>
            </a:pPr>
            <a:endParaRPr lang="en-GB" sz="3200" dirty="0"/>
          </a:p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Key take-away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77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851275"/>
            <a:ext cx="67945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1" y="4987926"/>
            <a:ext cx="69056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2743201"/>
            <a:ext cx="73977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7C792-17AA-4BB7-8883-C9EA8779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37C5D-2651-4950-86B9-EBB967A8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8FD43-1820-4A0D-8842-632CACF82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4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600" dirty="0"/>
              <a:t>Introduce </a:t>
            </a:r>
            <a:r>
              <a:rPr lang="es-ES" sz="3600" dirty="0" err="1"/>
              <a:t>yourself</a:t>
            </a:r>
            <a:r>
              <a:rPr lang="es-ES" sz="3600" dirty="0"/>
              <a:t>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E0D69A4-F265-4188-AE43-2DCC6E859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4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Menu</a:t>
            </a:r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8D1F-7656-4E4A-8E1B-880FEDB0D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Bullet points </a:t>
            </a:r>
            <a:r>
              <a:rPr lang="en-GB" sz="3200" u="sng" dirty="0"/>
              <a:t>only</a:t>
            </a:r>
            <a:r>
              <a:rPr lang="en-GB" sz="3200" dirty="0"/>
              <a:t> allowed here</a:t>
            </a:r>
          </a:p>
          <a:p>
            <a:pPr marL="514350" indent="-514350" algn="ctr">
              <a:buFont typeface="+mj-lt"/>
              <a:buAutoNum type="arabicPeriod"/>
            </a:pPr>
            <a:endParaRPr lang="en-GB" sz="3200" dirty="0"/>
          </a:p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Key topic 2</a:t>
            </a:r>
          </a:p>
          <a:p>
            <a:pPr marL="514350" indent="-514350" algn="ctr">
              <a:buFont typeface="+mj-lt"/>
              <a:buAutoNum type="arabicPeriod"/>
            </a:pPr>
            <a:endParaRPr lang="en-GB" sz="3200" dirty="0"/>
          </a:p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Key topic 3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94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topic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4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1714-9A2D-4063-859A-FAA5A377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ExampleExae</a:t>
            </a:r>
            <a:r>
              <a:rPr lang="en-GB" dirty="0"/>
              <a:t>                    Example: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Case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FDFC6-1C3D-421C-9A46-9E1B67BABC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Case presentation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37" y="662359"/>
            <a:ext cx="5770245" cy="577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2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AB40-F754-4C95-AD26-B4AA5A44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AA8F-441A-43F2-A5CE-43A3741F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Your questions to this patient?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FC54A-7E02-476D-81B9-EF8E47BC7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dirty="0"/>
              <a:t>Role-Play: 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Participants = </a:t>
            </a:r>
          </a:p>
          <a:p>
            <a:r>
              <a:rPr lang="en-GB" sz="2400" dirty="0"/>
              <a:t>the patient’s doctor 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7B7E7-B86F-4B88-A3A9-F724D8F8B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5173" y="160655"/>
            <a:ext cx="1894734" cy="180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6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topic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52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ABFD62-F830-4B21-AF1D-818E50DA1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17" y="156035"/>
            <a:ext cx="1983900" cy="164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6E7C4C-5CF0-4A52-B6D5-385DDD6F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question: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BD952-12D1-44CC-83D3-44488255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Up to 9 different answers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Indicate the right answer (if there is one)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More than 1 right answer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89738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topic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62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</TotalTime>
  <Words>286</Words>
  <Application>Microsoft Office PowerPoint</Application>
  <PresentationFormat>Widescreen</PresentationFormat>
  <Paragraphs>98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Title </vt:lpstr>
      <vt:lpstr>Introduce yourself </vt:lpstr>
      <vt:lpstr>Menu</vt:lpstr>
      <vt:lpstr>Key topic 1</vt:lpstr>
      <vt:lpstr>ExampleExae                    Example: </vt:lpstr>
      <vt:lpstr>Example:  </vt:lpstr>
      <vt:lpstr>Key topic 2</vt:lpstr>
      <vt:lpstr>Voting question: …</vt:lpstr>
      <vt:lpstr>Key topic 3</vt:lpstr>
      <vt:lpstr>Voting question: …</vt:lpstr>
      <vt:lpstr>Discussion</vt:lpstr>
      <vt:lpstr>Discussion: </vt:lpstr>
      <vt:lpstr>Summary</vt:lpstr>
      <vt:lpstr>Contact details 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Adequate management of patients with suspected asthma</dc:title>
  <dc:creator>Consejeria de Sanidad</dc:creator>
  <cp:lastModifiedBy>Evelien Aernaudts</cp:lastModifiedBy>
  <cp:revision>55</cp:revision>
  <dcterms:created xsi:type="dcterms:W3CDTF">2017-05-24T08:29:46Z</dcterms:created>
  <dcterms:modified xsi:type="dcterms:W3CDTF">2018-05-08T18:55:13Z</dcterms:modified>
</cp:coreProperties>
</file>